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21" r:id="rId4"/>
    <p:sldId id="1017" r:id="rId5"/>
    <p:sldId id="1011" r:id="rId6"/>
    <p:sldId id="1012" r:id="rId7"/>
    <p:sldId id="1023" r:id="rId8"/>
    <p:sldId id="1018" r:id="rId9"/>
    <p:sldId id="1013" r:id="rId10"/>
    <p:sldId id="1019" r:id="rId11"/>
    <p:sldId id="1024" r:id="rId12"/>
    <p:sldId id="102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63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red light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go across the 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run when the green light is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936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065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red light means you must stop and wait.”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可知，红灯亮时不能过马路，与题干不符。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924" y="340424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2151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green light means you can go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should still walk carefully and not run.”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可知，绿灯亮时也不能跑，与题干不符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78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on the street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ride a bike without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helmet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882" y="86334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057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play games or chase each other on the street.”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可知，不能在街道上玩，与题干不符。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06" y="33116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ride a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bike,wear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helmet to protect your head.”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可知，骑自行车不戴头盔是危险的，与题干相符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8248" y="27856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467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41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Please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two traffic rules down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请写下两条交通规则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541688"/>
            <a:ext cx="4032448" cy="485353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6458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on the sidewalk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talk to the bus driver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写出两条合理的交通规则即可。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26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将自己某一天的导航记录制作成手账。请根据图片内容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补全文字说明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507986"/>
            <a:ext cx="3168352" cy="436108"/>
          </a:xfrm>
          <a:prstGeom prst="rect">
            <a:avLst/>
          </a:prstGeom>
        </p:spPr>
      </p:pic>
      <p:pic>
        <p:nvPicPr>
          <p:cNvPr id="6" name="qtf302.jpg" descr="id:2147495789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734" y="2348880"/>
            <a:ext cx="7992888" cy="403956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129186" y="2325583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bike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042736" y="4133684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481880" y="5891855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tram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413920" y="4061474"/>
            <a:ext cx="7841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foot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图片显示的是自行车，故填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68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图片显示的是公交车，故填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08" y="19710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图片显示的是有轨电车，故填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08" y="25915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图片显示的是脚印，表示步行，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7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二、根据英文描述和首字母提示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ride a two-wheeled vehicle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两个轮子的交通工具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3720" y="214668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ike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912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搭配的有两个轮子的交通工具是自行车。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2957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take this big vehicle to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many seats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stops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stations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53688" y="4057908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us</a:t>
            </a:r>
            <a:endParaRPr lang="zh-CN" altLang="en-US" dirty="0"/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45812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很多人乘坐，有很多座位且在站点停靠的大交通工具是公交车。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1572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drives this 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four wheels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047534" y="5138608"/>
            <a:ext cx="52290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cs typeface="Times New Roman" panose="02020603050405020304" pitchFamily="18" charset="0"/>
              </a:rPr>
              <a:t>ar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5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有四个轮子，能每天驾驶着去上班的是小汽车。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7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wear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ride a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helmet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traffic light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we must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4975" algn="l"/>
                <a:tab pos="5202238" algn="l"/>
                <a:tab pos="9055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8386" y="20683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672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骑自行车时必须戴头盔保护头部，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帽子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）没有保护头部的作用，所以选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7698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红灯亮时必须等待，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）不符合交通规则，所以选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955" y="46516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2911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poem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两岸猿声啼不住，轻舟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已过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舟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291138" algn="l"/>
                <a:tab pos="8877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291138" algn="l"/>
                <a:tab pos="88773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291" y="1769162"/>
            <a:ext cx="3047827" cy="4485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64882" y="17122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516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诗中的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舟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字是指船（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882775" algn="l"/>
                <a:tab pos="5291138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When we take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use 	the ID card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882775" algn="l"/>
                <a:tab pos="5291138" algn="l"/>
                <a:tab pos="88773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917598"/>
            <a:ext cx="3287663" cy="444673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7036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乘坐地铁通常通过刷卡、扫码或使用交通卡等方式进站乘车，不需要出示身份证；骑自行车出行也不需要身份证。在乘坐飞机时，需要办理登机手续、通过安检等，这些环节都要求乘客出示身份证，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选项正确。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760" y="8605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13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交通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局想要张贴一张交通安全宣传海报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请将下图中不文明的交通行为与人物该遵守的交通规则相匹配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881102"/>
            <a:ext cx="2880320" cy="406323"/>
          </a:xfrm>
          <a:prstGeom prst="rect">
            <a:avLst/>
          </a:prstGeom>
        </p:spPr>
      </p:pic>
      <p:pic>
        <p:nvPicPr>
          <p:cNvPr id="4" name="qtf303.jpg" descr="id:21474958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1827068"/>
            <a:ext cx="5325060" cy="275612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sidewalk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人行道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don’t run on the road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crosswalk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人行横道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want to cross the road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Obey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traffic lights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遵守交通信号灯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 look at your phone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ride a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bike,keep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right side of the road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靠道路右侧行驶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3448666" y="366808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B</a:t>
            </a: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4869374" y="319954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6579810" y="283404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10" name="矩形 9"/>
          <p:cNvSpPr/>
          <p:nvPr/>
        </p:nvSpPr>
        <p:spPr>
          <a:xfrm>
            <a:off x="8201194" y="336149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7558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important to know about the traffic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attention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traffic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light means you must stop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light means you 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walk carefully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yellow light means slow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sidewalk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games or chase each 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互相追逐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ride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bike,wear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helmet to protect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ride on the right side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720</Words>
  <Application>Microsoft Office PowerPoint</Application>
  <PresentationFormat>自定义</PresentationFormat>
  <Paragraphs>72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Windows 用户</cp:lastModifiedBy>
  <cp:revision>364</cp:revision>
  <dcterms:created xsi:type="dcterms:W3CDTF">2020-11-06T05:24:00Z</dcterms:created>
  <dcterms:modified xsi:type="dcterms:W3CDTF">2025-06-20T12:45:16Z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